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2" autoAdjust="0"/>
  </p:normalViewPr>
  <p:slideViewPr>
    <p:cSldViewPr snapToGrid="0" snapToObjects="1">
      <p:cViewPr varScale="1">
        <p:scale>
          <a:sx n="55" d="100"/>
          <a:sy n="55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5E11A-75F4-3C48-9331-30727FD2512B}" type="datetimeFigureOut">
              <a:rPr lang="en-US" smtClean="0"/>
              <a:t>12/10/2011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857F7-6433-7E4D-87BF-2EAB13E9B0A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Pygmy Marmoset Transformation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Kiara Zapanta</a:t>
            </a:r>
          </a:p>
          <a:p>
            <a:r>
              <a:rPr lang="en-US" dirty="0" smtClean="0"/>
              <a:t>Gaby Cualte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And After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610_ag_pygmy-marmoset.jpg"/>
          <p:cNvPicPr>
            <a:picLocks noGrp="1" noChangeAspect="1"/>
          </p:cNvPicPr>
          <p:nvPr>
            <p:ph idx="1"/>
          </p:nvPr>
        </p:nvPicPr>
        <p:blipFill>
          <a:blip r:embed="rId2"/>
          <a:srcRect t="-6749" b="-6749"/>
          <a:stretch>
            <a:fillRect/>
          </a:stretch>
        </p:blipFill>
        <p:spPr>
          <a:xfrm>
            <a:off x="457200" y="1600200"/>
            <a:ext cx="4806220" cy="2772202"/>
          </a:xfrm>
        </p:spPr>
      </p:pic>
      <p:sp>
        <p:nvSpPr>
          <p:cNvPr id="5" name="TextBox 4"/>
          <p:cNvSpPr txBox="1"/>
          <p:nvPr/>
        </p:nvSpPr>
        <p:spPr>
          <a:xfrm>
            <a:off x="5263420" y="1784866"/>
            <a:ext cx="3880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u="sng" dirty="0" smtClean="0">
              <a:latin typeface="+mj-lt"/>
              <a:cs typeface="SchoolHouse Printed A"/>
            </a:endParaRPr>
          </a:p>
          <a:p>
            <a:endParaRPr lang="en-US" u="sng" dirty="0" smtClean="0">
              <a:latin typeface="+mj-lt"/>
              <a:cs typeface="SchoolHouse Printed A"/>
            </a:endParaRPr>
          </a:p>
        </p:txBody>
      </p:sp>
      <p:pic>
        <p:nvPicPr>
          <p:cNvPr id="2050" name="Picture 2" descr="C:\Documents and Settings\Beth\Desktop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898576" y="3346158"/>
            <a:ext cx="3788224" cy="28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Original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Behavioral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Structural Adaptations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12307" cy="4492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u="sng" dirty="0" smtClean="0"/>
              <a:t>Behavioral Adaptations:</a:t>
            </a:r>
          </a:p>
          <a:p>
            <a:r>
              <a:rPr lang="en-US" sz="1800" dirty="0" smtClean="0"/>
              <a:t>Males and Females mate for life</a:t>
            </a:r>
          </a:p>
          <a:p>
            <a:r>
              <a:rPr lang="en-US" sz="1800" dirty="0" smtClean="0"/>
              <a:t>They Collect gum from trees</a:t>
            </a:r>
          </a:p>
          <a:p>
            <a:r>
              <a:rPr lang="en-US" sz="1800" dirty="0" smtClean="0"/>
              <a:t>They groom</a:t>
            </a:r>
          </a:p>
          <a:p>
            <a:r>
              <a:rPr lang="en-US" sz="1800" dirty="0" smtClean="0"/>
              <a:t>Both Parents work together to rear their babies.</a:t>
            </a:r>
          </a:p>
          <a:p>
            <a:r>
              <a:rPr lang="en-US" sz="1800" dirty="0" smtClean="0"/>
              <a:t>When threatened they send out chirps 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469507" y="1591819"/>
            <a:ext cx="39389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Structural Adaptations:</a:t>
            </a:r>
          </a:p>
          <a:p>
            <a:pPr>
              <a:buFont typeface="Arial"/>
              <a:buChar char="•"/>
            </a:pPr>
            <a:r>
              <a:rPr lang="en-US" dirty="0" smtClean="0"/>
              <a:t>Opposable thumbs</a:t>
            </a:r>
          </a:p>
          <a:p>
            <a:pPr>
              <a:buFont typeface="Arial"/>
              <a:buChar char="•"/>
            </a:pPr>
            <a:r>
              <a:rPr lang="en-US" dirty="0" smtClean="0"/>
              <a:t>Chisel teeth </a:t>
            </a:r>
          </a:p>
          <a:p>
            <a:pPr>
              <a:buFont typeface="Arial"/>
              <a:buChar char="•"/>
            </a:pPr>
            <a:r>
              <a:rPr lang="en-US" dirty="0" smtClean="0"/>
              <a:t>5 Inches tall</a:t>
            </a:r>
          </a:p>
          <a:p>
            <a:pPr>
              <a:buFont typeface="Arial"/>
              <a:buChar char="•"/>
            </a:pPr>
            <a:r>
              <a:rPr lang="en-US" dirty="0" smtClean="0"/>
              <a:t>Weighs less than ½ a pound</a:t>
            </a:r>
          </a:p>
          <a:p>
            <a:pPr>
              <a:buFont typeface="Arial"/>
              <a:buChar char="•"/>
            </a:pPr>
            <a:r>
              <a:rPr lang="en-US" dirty="0" smtClean="0"/>
              <a:t> Brown/ Grey Fur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Original Facts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714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u="sng" dirty="0" smtClean="0"/>
              <a:t>Diet:</a:t>
            </a:r>
          </a:p>
          <a:p>
            <a:r>
              <a:rPr lang="en-US" sz="1800" dirty="0" smtClean="0"/>
              <a:t>The pygmy marmoset Is an omnivore</a:t>
            </a:r>
          </a:p>
          <a:p>
            <a:r>
              <a:rPr lang="en-US" sz="1800" dirty="0" smtClean="0"/>
              <a:t>They eat Tree sap, insects, flowers, and fruit</a:t>
            </a:r>
          </a:p>
          <a:p>
            <a:pPr marL="0" indent="0">
              <a:buNone/>
            </a:pPr>
            <a:endParaRPr lang="en-US" sz="1800" u="sng" dirty="0" smtClean="0"/>
          </a:p>
          <a:p>
            <a:pPr marL="0" indent="0">
              <a:buNone/>
            </a:pPr>
            <a:r>
              <a:rPr lang="en-US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the Pygmy Marmoset:</a:t>
            </a:r>
          </a:p>
          <a:p>
            <a:r>
              <a:rPr lang="en-US" sz="1800" dirty="0" smtClean="0"/>
              <a:t>Pygmy </a:t>
            </a:r>
            <a:r>
              <a:rPr lang="en-US" sz="1800" dirty="0" smtClean="0"/>
              <a:t>Marmosets are the smallest monkeys in the world</a:t>
            </a:r>
          </a:p>
          <a:p>
            <a:r>
              <a:rPr lang="en-US" sz="1800" dirty="0" smtClean="0"/>
              <a:t>Pygmy marmosets usually have twins</a:t>
            </a:r>
          </a:p>
          <a:p>
            <a:r>
              <a:rPr lang="en-US" sz="1800" dirty="0" smtClean="0"/>
              <a:t>They can live up to 15 years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4" name="Picture 3" descr="2279267450103830173S600x600Q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87" y="3784576"/>
            <a:ext cx="2468972" cy="1851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Behavioral and Structural Adaptations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08771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u="sng" dirty="0" smtClean="0"/>
              <a:t>Behavioral Adaptations:</a:t>
            </a:r>
          </a:p>
          <a:p>
            <a:r>
              <a:rPr lang="en-US" sz="1800" dirty="0" smtClean="0"/>
              <a:t>They Store Food</a:t>
            </a:r>
          </a:p>
          <a:p>
            <a:r>
              <a:rPr lang="en-US" sz="1800" dirty="0" smtClean="0"/>
              <a:t>They Hibernate</a:t>
            </a:r>
          </a:p>
          <a:p>
            <a:r>
              <a:rPr lang="en-US" sz="1800" dirty="0" smtClean="0"/>
              <a:t>Stay in groups of 5-10</a:t>
            </a:r>
          </a:p>
          <a:p>
            <a:r>
              <a:rPr lang="en-US" sz="1800" dirty="0" smtClean="0"/>
              <a:t>They are active at night </a:t>
            </a:r>
          </a:p>
          <a:p>
            <a:r>
              <a:rPr lang="en-US" sz="1800" dirty="0" smtClean="0"/>
              <a:t>Calls out for help/ when they see predators</a:t>
            </a:r>
          </a:p>
          <a:p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65971" y="1600200"/>
            <a:ext cx="457802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Structural Adaptations:</a:t>
            </a:r>
          </a:p>
          <a:p>
            <a:pPr>
              <a:buFont typeface="Arial"/>
              <a:buChar char="•"/>
            </a:pPr>
            <a:r>
              <a:rPr lang="en-US" dirty="0" smtClean="0"/>
              <a:t>Double Fur coat</a:t>
            </a:r>
          </a:p>
          <a:p>
            <a:pPr>
              <a:buFont typeface="Arial"/>
              <a:buChar char="•"/>
            </a:pPr>
            <a:r>
              <a:rPr lang="en-US" dirty="0" smtClean="0"/>
              <a:t>Big yellow eyes</a:t>
            </a:r>
          </a:p>
          <a:p>
            <a:pPr>
              <a:buFont typeface="Arial"/>
              <a:buChar char="•"/>
            </a:pPr>
            <a:r>
              <a:rPr lang="en-US" dirty="0" smtClean="0"/>
              <a:t>Sharp teeth</a:t>
            </a:r>
          </a:p>
          <a:p>
            <a:pPr>
              <a:buFont typeface="Arial"/>
              <a:buChar char="•"/>
            </a:pPr>
            <a:r>
              <a:rPr lang="en-US" dirty="0" smtClean="0"/>
              <a:t>Weights 4 pounds</a:t>
            </a:r>
          </a:p>
          <a:p>
            <a:pPr>
              <a:buFont typeface="Arial"/>
              <a:buChar char="•"/>
            </a:pPr>
            <a:r>
              <a:rPr lang="en-US" dirty="0" smtClean="0"/>
              <a:t>Brown fur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Facts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543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u="sng" dirty="0" smtClean="0"/>
              <a:t>Habitat:</a:t>
            </a:r>
          </a:p>
          <a:p>
            <a:r>
              <a:rPr lang="en-US" sz="1800" dirty="0" smtClean="0"/>
              <a:t>The new habitat is Antarctica</a:t>
            </a:r>
          </a:p>
          <a:p>
            <a:r>
              <a:rPr lang="en-US" sz="1800" dirty="0" smtClean="0"/>
              <a:t>Some land features are Mountains, Snow, and ice</a:t>
            </a:r>
          </a:p>
          <a:p>
            <a:r>
              <a:rPr lang="en-US" sz="1800" dirty="0" smtClean="0"/>
              <a:t>Antarctica had a cold climate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u="sng" dirty="0" smtClean="0"/>
              <a:t>Diet:</a:t>
            </a:r>
          </a:p>
          <a:p>
            <a:r>
              <a:rPr lang="en-US" sz="1800" dirty="0" smtClean="0"/>
              <a:t>They are now Carnivores</a:t>
            </a:r>
          </a:p>
          <a:p>
            <a:r>
              <a:rPr lang="en-US" sz="1800" dirty="0" smtClean="0"/>
              <a:t>They eat fish</a:t>
            </a:r>
          </a:p>
          <a:p>
            <a:r>
              <a:rPr lang="en-US" sz="1800" dirty="0" smtClean="0"/>
              <a:t>They have competition for food which is the Emperor Penguin</a:t>
            </a:r>
          </a:p>
          <a:p>
            <a:endParaRPr lang="en-US" sz="1800" dirty="0" smtClean="0"/>
          </a:p>
        </p:txBody>
      </p:sp>
      <p:pic>
        <p:nvPicPr>
          <p:cNvPr id="1026" name="Picture 2" descr="C:\Documents and Settings\Beth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668" y="1600200"/>
            <a:ext cx="1994561" cy="149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Beth\Desktop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465" y="4710023"/>
            <a:ext cx="2193941" cy="183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3849" y="552091"/>
            <a:ext cx="75295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BY: KIARA ZAPANTA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GABY C.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9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214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Pygmy Marmoset Transformation</vt:lpstr>
      <vt:lpstr>Before And After</vt:lpstr>
      <vt:lpstr>Original Behavioral and Structural Adaptations </vt:lpstr>
      <vt:lpstr>Original Facts </vt:lpstr>
      <vt:lpstr>New Behavioral and Structural Adaptations</vt:lpstr>
      <vt:lpstr>New Facts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Pygmy Marmoset Transformation</dc:title>
  <dc:creator>NYCDOE</dc:creator>
  <cp:lastModifiedBy>Beth</cp:lastModifiedBy>
  <cp:revision>7</cp:revision>
  <dcterms:created xsi:type="dcterms:W3CDTF">2011-12-08T18:42:49Z</dcterms:created>
  <dcterms:modified xsi:type="dcterms:W3CDTF">2011-12-10T23:14:38Z</dcterms:modified>
</cp:coreProperties>
</file>